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7" r:id="rId3"/>
    <p:sldId id="259" r:id="rId4"/>
    <p:sldId id="258" r:id="rId5"/>
    <p:sldId id="260" r:id="rId6"/>
    <p:sldId id="261" r:id="rId7"/>
    <p:sldId id="262" r:id="rId8"/>
    <p:sldId id="263" r:id="rId9"/>
    <p:sldId id="264" r:id="rId10"/>
    <p:sldId id="265" r:id="rId11"/>
  </p:sldIdLst>
  <p:sldSz cx="18288000" cy="10287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hUKczI33UIOPRs3mdc8vwjUMyyo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720" y="115"/>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presProps" Target="presProps.xml"/><Relationship Id="rId2" Type="http://schemas.openxmlformats.org/officeDocument/2006/relationships/slide" Target="slides/slide1.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THYA SNSACD" userId="d0c6437a-5294-4367-ad60-95333b984709" providerId="ADAL" clId="{62AF89B5-EDCB-44D1-B4A4-E2B4DBDE8375}"/>
    <pc:docChg chg="modSld">
      <pc:chgData name="NITHYA SNSACD" userId="d0c6437a-5294-4367-ad60-95333b984709" providerId="ADAL" clId="{62AF89B5-EDCB-44D1-B4A4-E2B4DBDE8375}" dt="2023-06-09T03:46:31.959" v="14" actId="1076"/>
      <pc:docMkLst>
        <pc:docMk/>
      </pc:docMkLst>
      <pc:sldChg chg="modSp mod">
        <pc:chgData name="NITHYA SNSACD" userId="d0c6437a-5294-4367-ad60-95333b984709" providerId="ADAL" clId="{62AF89B5-EDCB-44D1-B4A4-E2B4DBDE8375}" dt="2023-06-09T03:43:24.999" v="9" actId="20577"/>
        <pc:sldMkLst>
          <pc:docMk/>
          <pc:sldMk cId="0" sldId="256"/>
        </pc:sldMkLst>
        <pc:spChg chg="mod">
          <ac:chgData name="NITHYA SNSACD" userId="d0c6437a-5294-4367-ad60-95333b984709" providerId="ADAL" clId="{62AF89B5-EDCB-44D1-B4A4-E2B4DBDE8375}" dt="2023-06-09T03:43:24.999" v="9" actId="20577"/>
          <ac:spMkLst>
            <pc:docMk/>
            <pc:sldMk cId="0" sldId="256"/>
            <ac:spMk id="93" creationId="{00000000-0000-0000-0000-000000000000}"/>
          </ac:spMkLst>
        </pc:spChg>
      </pc:sldChg>
      <pc:sldChg chg="modSp mod">
        <pc:chgData name="NITHYA SNSACD" userId="d0c6437a-5294-4367-ad60-95333b984709" providerId="ADAL" clId="{62AF89B5-EDCB-44D1-B4A4-E2B4DBDE8375}" dt="2023-06-09T03:46:31.959" v="14" actId="1076"/>
        <pc:sldMkLst>
          <pc:docMk/>
          <pc:sldMk cId="0" sldId="260"/>
        </pc:sldMkLst>
        <pc:spChg chg="mod">
          <ac:chgData name="NITHYA SNSACD" userId="d0c6437a-5294-4367-ad60-95333b984709" providerId="ADAL" clId="{62AF89B5-EDCB-44D1-B4A4-E2B4DBDE8375}" dt="2023-06-09T03:46:31.959" v="14" actId="1076"/>
          <ac:spMkLst>
            <pc:docMk/>
            <pc:sldMk cId="0" sldId="260"/>
            <ac:spMk id="3" creationId="{A5EC8CA6-C5E9-EBE2-75E0-49B5AA4500C1}"/>
          </ac:spMkLst>
        </pc:spChg>
      </pc:sldChg>
      <pc:sldChg chg="modSp mod">
        <pc:chgData name="NITHYA SNSACD" userId="d0c6437a-5294-4367-ad60-95333b984709" providerId="ADAL" clId="{62AF89B5-EDCB-44D1-B4A4-E2B4DBDE8375}" dt="2023-06-09T03:45:51.786" v="11" actId="14100"/>
        <pc:sldMkLst>
          <pc:docMk/>
          <pc:sldMk cId="0" sldId="262"/>
        </pc:sldMkLst>
        <pc:spChg chg="mod">
          <ac:chgData name="NITHYA SNSACD" userId="d0c6437a-5294-4367-ad60-95333b984709" providerId="ADAL" clId="{62AF89B5-EDCB-44D1-B4A4-E2B4DBDE8375}" dt="2023-06-09T03:45:51.786" v="11" actId="14100"/>
          <ac:spMkLst>
            <pc:docMk/>
            <pc:sldMk cId="0" sldId="262"/>
            <ac:spMk id="5" creationId="{7EED0F8A-EB86-3109-4176-16558F37386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64456273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 name="Google Shape;8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315902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93406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722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7" name="Google Shape;117;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1888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7" name="Google Shape;10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49893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7" name="Google Shape;12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86286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307779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7" name="Google Shape;14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8349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7" name="Google Shape;15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595236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7" name="Google Shape;167;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7286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p1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4"/>
        <p:cNvGrpSpPr/>
        <p:nvPr/>
      </p:nvGrpSpPr>
      <p:grpSpPr>
        <a:xfrm>
          <a:off x="0" y="0"/>
          <a:ext cx="0" cy="0"/>
          <a:chOff x="0" y="0"/>
          <a:chExt cx="0" cy="0"/>
        </a:xfrm>
      </p:grpSpPr>
      <p:sp>
        <p:nvSpPr>
          <p:cNvPr id="75" name="Google Shape;75;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2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7" name="Google Shape;77;p2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2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2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0"/>
        <p:cNvGrpSpPr/>
        <p:nvPr/>
      </p:nvGrpSpPr>
      <p:grpSpPr>
        <a:xfrm>
          <a:off x="0" y="0"/>
          <a:ext cx="0" cy="0"/>
          <a:chOff x="0" y="0"/>
          <a:chExt cx="0" cy="0"/>
        </a:xfrm>
      </p:grpSpPr>
      <p:sp>
        <p:nvSpPr>
          <p:cNvPr id="81" name="Google Shape;81;p2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2" name="Google Shape;82;p2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3" name="Google Shape;83;p22"/>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4" name="Google Shape;84;p22"/>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21"/>
        <p:cNvGrpSpPr/>
        <p:nvPr/>
      </p:nvGrpSpPr>
      <p:grpSpPr>
        <a:xfrm>
          <a:off x="0" y="0"/>
          <a:ext cx="0" cy="0"/>
          <a:chOff x="0" y="0"/>
          <a:chExt cx="0" cy="0"/>
        </a:xfrm>
      </p:grpSpPr>
      <p:sp>
        <p:nvSpPr>
          <p:cNvPr id="22" name="Google Shape;22;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4" name="Google Shape;24;p13"/>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3"/>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3"/>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7"/>
        <p:cNvGrpSpPr/>
        <p:nvPr/>
      </p:nvGrpSpPr>
      <p:grpSpPr>
        <a:xfrm>
          <a:off x="0" y="0"/>
          <a:ext cx="0" cy="0"/>
          <a:chOff x="0" y="0"/>
          <a:chExt cx="0" cy="0"/>
        </a:xfrm>
      </p:grpSpPr>
      <p:sp>
        <p:nvSpPr>
          <p:cNvPr id="28" name="Google Shape;28;p1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14"/>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4"/>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15"/>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36" name="Google Shape;36;p15"/>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5"/>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9"/>
        <p:cNvGrpSpPr/>
        <p:nvPr/>
      </p:nvGrpSpPr>
      <p:grpSpPr>
        <a:xfrm>
          <a:off x="0" y="0"/>
          <a:ext cx="0" cy="0"/>
          <a:chOff x="0" y="0"/>
          <a:chExt cx="0" cy="0"/>
        </a:xfrm>
      </p:grpSpPr>
      <p:sp>
        <p:nvSpPr>
          <p:cNvPr id="40" name="Google Shape;40;p1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1" name="Google Shape;41;p16"/>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2" name="Google Shape;42;p16"/>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43" name="Google Shape;43;p16"/>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6"/>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16"/>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6"/>
        <p:cNvGrpSpPr/>
        <p:nvPr/>
      </p:nvGrpSpPr>
      <p:grpSpPr>
        <a:xfrm>
          <a:off x="0" y="0"/>
          <a:ext cx="0" cy="0"/>
          <a:chOff x="0" y="0"/>
          <a:chExt cx="0" cy="0"/>
        </a:xfrm>
      </p:grpSpPr>
      <p:sp>
        <p:nvSpPr>
          <p:cNvPr id="47" name="Google Shape;4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8" name="Google Shape;48;p1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9" name="Google Shape;49;p1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0" name="Google Shape;50;p1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51" name="Google Shape;51;p1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52" name="Google Shape;52;p17"/>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7"/>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7"/>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5"/>
        <p:cNvGrpSpPr/>
        <p:nvPr/>
      </p:nvGrpSpPr>
      <p:grpSpPr>
        <a:xfrm>
          <a:off x="0" y="0"/>
          <a:ext cx="0" cy="0"/>
          <a:chOff x="0" y="0"/>
          <a:chExt cx="0" cy="0"/>
        </a:xfrm>
      </p:grpSpPr>
      <p:sp>
        <p:nvSpPr>
          <p:cNvPr id="56" name="Google Shape;56;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18"/>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18"/>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0"/>
        <p:cNvGrpSpPr/>
        <p:nvPr/>
      </p:nvGrpSpPr>
      <p:grpSpPr>
        <a:xfrm>
          <a:off x="0" y="0"/>
          <a:ext cx="0" cy="0"/>
          <a:chOff x="0" y="0"/>
          <a:chExt cx="0" cy="0"/>
        </a:xfrm>
      </p:grpSpPr>
      <p:sp>
        <p:nvSpPr>
          <p:cNvPr id="61" name="Google Shape;61;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2" name="Google Shape;62;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63" name="Google Shape;63;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64" name="Google Shape;64;p19"/>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7"/>
        <p:cNvGrpSpPr/>
        <p:nvPr/>
      </p:nvGrpSpPr>
      <p:grpSpPr>
        <a:xfrm>
          <a:off x="0" y="0"/>
          <a:ext cx="0" cy="0"/>
          <a:chOff x="0" y="0"/>
          <a:chExt cx="0" cy="0"/>
        </a:xfrm>
      </p:grpSpPr>
      <p:sp>
        <p:nvSpPr>
          <p:cNvPr id="68" name="Google Shape;68;p2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70" name="Google Shape;70;p2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71" name="Google Shape;71;p20"/>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1"/>
          <p:cNvSpPr txBox="1">
            <a:spLocks noGrp="1"/>
          </p:cNvSpPr>
          <p:nvPr>
            <p:ph type="dt" idx="10"/>
          </p:nvPr>
        </p:nvSpPr>
        <p:spPr>
          <a:xfrm>
            <a:off x="609600" y="9639300"/>
            <a:ext cx="21336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1"/>
          <p:cNvSpPr txBox="1">
            <a:spLocks noGrp="1"/>
          </p:cNvSpPr>
          <p:nvPr>
            <p:ph type="ftr" idx="11"/>
          </p:nvPr>
        </p:nvSpPr>
        <p:spPr>
          <a:xfrm>
            <a:off x="5943600" y="9639300"/>
            <a:ext cx="7086600" cy="381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pic>
        <p:nvPicPr>
          <p:cNvPr id="15" name="Google Shape;15;p11"/>
          <p:cNvPicPr preferRelativeResize="0"/>
          <p:nvPr/>
        </p:nvPicPr>
        <p:blipFill rotWithShape="1">
          <a:blip r:embed="rId13">
            <a:alphaModFix/>
          </a:blip>
          <a:srcRect/>
          <a:stretch/>
        </p:blipFill>
        <p:spPr>
          <a:xfrm>
            <a:off x="15851544" y="354999"/>
            <a:ext cx="2148469" cy="1298612"/>
          </a:xfrm>
          <a:prstGeom prst="rect">
            <a:avLst/>
          </a:prstGeom>
          <a:noFill/>
          <a:ln>
            <a:noFill/>
          </a:ln>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41298" y="223009"/>
            <a:ext cx="1308102" cy="1370891"/>
          </a:xfrm>
          <a:prstGeom prst="rect">
            <a:avLst/>
          </a:prstGeom>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9.jpe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BkWiwELoLkc&amp;pp=ygUOYSBoZXJvIGdyYWRlIDc%3D"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alpha val="60000"/>
          </a:schemeClr>
        </a:solidFill>
        <a:effectLst/>
      </p:bgPr>
    </p:bg>
    <p:spTree>
      <p:nvGrpSpPr>
        <p:cNvPr id="1" name="Shape 89"/>
        <p:cNvGrpSpPr/>
        <p:nvPr/>
      </p:nvGrpSpPr>
      <p:grpSpPr>
        <a:xfrm>
          <a:off x="0" y="0"/>
          <a:ext cx="0" cy="0"/>
          <a:chOff x="0" y="0"/>
          <a:chExt cx="0" cy="0"/>
        </a:xfrm>
      </p:grpSpPr>
      <p:sp>
        <p:nvSpPr>
          <p:cNvPr id="90" name="Google Shape;90;p1"/>
          <p:cNvSpPr/>
          <p:nvPr/>
        </p:nvSpPr>
        <p:spPr>
          <a:xfrm>
            <a:off x="15659100" y="114300"/>
            <a:ext cx="2628900" cy="10515600"/>
          </a:xfrm>
          <a:prstGeom prst="rect">
            <a:avLst/>
          </a:prstGeom>
          <a:solidFill>
            <a:srgbClr val="F6F6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
          <p:cNvSpPr/>
          <p:nvPr/>
        </p:nvSpPr>
        <p:spPr>
          <a:xfrm>
            <a:off x="16925778" y="1904460"/>
            <a:ext cx="47771" cy="838254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2" name="Google Shape;92;p1"/>
          <p:cNvPicPr preferRelativeResize="0"/>
          <p:nvPr/>
        </p:nvPicPr>
        <p:blipFill rotWithShape="1">
          <a:blip r:embed="rId3">
            <a:alphaModFix/>
          </a:blip>
          <a:srcRect/>
          <a:stretch/>
        </p:blipFill>
        <p:spPr>
          <a:xfrm>
            <a:off x="15851544" y="354999"/>
            <a:ext cx="2148469" cy="1298612"/>
          </a:xfrm>
          <a:prstGeom prst="rect">
            <a:avLst/>
          </a:prstGeom>
          <a:noFill/>
          <a:ln>
            <a:noFill/>
          </a:ln>
        </p:spPr>
      </p:pic>
      <p:sp>
        <p:nvSpPr>
          <p:cNvPr id="93" name="Google Shape;93;p1"/>
          <p:cNvSpPr/>
          <p:nvPr/>
        </p:nvSpPr>
        <p:spPr>
          <a:xfrm>
            <a:off x="2590800" y="3086100"/>
            <a:ext cx="11844130" cy="406261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dirty="0">
                <a:solidFill>
                  <a:schemeClr val="dk1"/>
                </a:solidFill>
                <a:latin typeface="Cambria"/>
                <a:ea typeface="Cambria"/>
                <a:cs typeface="Cambria"/>
                <a:sym typeface="Cambria"/>
              </a:rPr>
              <a:t>About R.K </a:t>
            </a:r>
            <a:r>
              <a:rPr lang="en-US" sz="4200" b="1">
                <a:solidFill>
                  <a:schemeClr val="dk1"/>
                </a:solidFill>
                <a:latin typeface="Cambria"/>
                <a:ea typeface="Cambria"/>
                <a:cs typeface="Cambria"/>
                <a:sym typeface="Cambria"/>
              </a:rPr>
              <a:t>Narayan </a:t>
            </a:r>
            <a:endParaRPr lang="en-US" sz="4200" b="1"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4200" b="1" i="0" u="none" strike="noStrike" cap="none">
                <a:solidFill>
                  <a:schemeClr val="dk1"/>
                </a:solidFill>
                <a:latin typeface="Cambria"/>
                <a:ea typeface="Cambria"/>
                <a:cs typeface="Cambria"/>
                <a:sym typeface="Cambria"/>
              </a:rPr>
              <a:t> </a:t>
            </a:r>
            <a:r>
              <a:rPr lang="en-US" sz="4200" b="1" dirty="0">
                <a:solidFill>
                  <a:schemeClr val="dk1"/>
                </a:solidFill>
                <a:latin typeface="Cambria"/>
                <a:ea typeface="Cambria"/>
                <a:cs typeface="Cambria"/>
                <a:sym typeface="Cambria"/>
              </a:rPr>
              <a:t>A HERO </a:t>
            </a:r>
            <a:r>
              <a:rPr lang="en-US" sz="42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94" name="Google Shape;94;p1"/>
          <p:cNvSpPr txBox="1">
            <a:spLocks noGrp="1"/>
          </p:cNvSpPr>
          <p:nvPr>
            <p:ph type="sldNum" idx="12"/>
          </p:nvPr>
        </p:nvSpPr>
        <p:spPr>
          <a:xfrm>
            <a:off x="15240000" y="963930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78"/>
        <p:cNvGrpSpPr/>
        <p:nvPr/>
      </p:nvGrpSpPr>
      <p:grpSpPr>
        <a:xfrm>
          <a:off x="0" y="0"/>
          <a:ext cx="0" cy="0"/>
          <a:chOff x="0" y="0"/>
          <a:chExt cx="0" cy="0"/>
        </a:xfrm>
      </p:grpSpPr>
      <p:sp>
        <p:nvSpPr>
          <p:cNvPr id="179" name="Google Shape;179;p10"/>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0"/>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0"/>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82" name="Google Shape;182;p10"/>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About RK Narayan  /Nithya Prakash /FACULTY/English/SNSACD</a:t>
            </a:r>
          </a:p>
        </p:txBody>
      </p:sp>
      <p:sp>
        <p:nvSpPr>
          <p:cNvPr id="183" name="Google Shape;183;p10"/>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10</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84" name="Google Shape;184;p10"/>
          <p:cNvSpPr/>
          <p:nvPr/>
        </p:nvSpPr>
        <p:spPr>
          <a:xfrm>
            <a:off x="3810000" y="3086100"/>
            <a:ext cx="11844130" cy="230828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7200" b="1" dirty="0">
                <a:solidFill>
                  <a:schemeClr val="dk1"/>
                </a:solidFill>
                <a:latin typeface="Cambria"/>
                <a:ea typeface="Cambria"/>
                <a:cs typeface="Calibri"/>
                <a:sym typeface="Cambria"/>
              </a:rPr>
              <a:t>Reading 2 </a:t>
            </a:r>
          </a:p>
          <a:p>
            <a:pPr marL="0" marR="0" lvl="0" indent="0" algn="ctr" rtl="0">
              <a:spcBef>
                <a:spcPts val="0"/>
              </a:spcBef>
              <a:spcAft>
                <a:spcPts val="0"/>
              </a:spcAft>
              <a:buNone/>
            </a:pPr>
            <a:r>
              <a:rPr lang="en-US" sz="7200" b="1" i="0" u="none" strike="noStrike" cap="none" dirty="0">
                <a:solidFill>
                  <a:schemeClr val="dk1"/>
                </a:solidFill>
                <a:latin typeface="Cambria"/>
                <a:ea typeface="Cambria"/>
                <a:cs typeface="Calibri"/>
                <a:sym typeface="Cambria"/>
              </a:rPr>
              <a:t>Home Fun</a:t>
            </a:r>
            <a:endParaRPr sz="7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98"/>
        <p:cNvGrpSpPr/>
        <p:nvPr/>
      </p:nvGrpSpPr>
      <p:grpSpPr>
        <a:xfrm>
          <a:off x="0" y="0"/>
          <a:ext cx="0" cy="0"/>
          <a:chOff x="0" y="0"/>
          <a:chExt cx="0" cy="0"/>
        </a:xfrm>
      </p:grpSpPr>
      <p:sp>
        <p:nvSpPr>
          <p:cNvPr id="99" name="Google Shape;99;p2"/>
          <p:cNvSpPr/>
          <p:nvPr/>
        </p:nvSpPr>
        <p:spPr>
          <a:xfrm>
            <a:off x="7436419" y="930402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2"/>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02" name="Google Shape;102;p2"/>
          <p:cNvSpPr txBox="1">
            <a:spLocks noGrp="1"/>
          </p:cNvSpPr>
          <p:nvPr>
            <p:ph type="ftr" idx="11"/>
          </p:nvPr>
        </p:nvSpPr>
        <p:spPr>
          <a:xfrm>
            <a:off x="4648200" y="9623048"/>
            <a:ext cx="75438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About RK Narayan  /Nithya Prakash /FACULTY/English/SNSACD</a:t>
            </a:r>
            <a:endParaRPr sz="1400" b="1" dirty="0">
              <a:solidFill>
                <a:schemeClr val="dk1"/>
              </a:solidFill>
              <a:latin typeface="Cambria"/>
              <a:ea typeface="Cambria"/>
              <a:cs typeface="Cambria"/>
              <a:sym typeface="Cambria"/>
            </a:endParaRPr>
          </a:p>
        </p:txBody>
      </p:sp>
      <p:sp>
        <p:nvSpPr>
          <p:cNvPr id="103" name="Google Shape;103;p2"/>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2</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pic>
        <p:nvPicPr>
          <p:cNvPr id="2052" name="Picture 4" descr="R.K. Narayan: Biography, death, short stories, parents - Javatpoint">
            <a:extLst>
              <a:ext uri="{FF2B5EF4-FFF2-40B4-BE49-F238E27FC236}">
                <a16:creationId xmlns:a16="http://schemas.microsoft.com/office/drawing/2014/main" id="{0498527A-AC4F-E8E4-3DEE-C5846E42ED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7094" y="2324100"/>
            <a:ext cx="3416630" cy="494971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A horse and two goats R.K. Narayan. - ppt video online download">
            <a:extLst>
              <a:ext uri="{FF2B5EF4-FFF2-40B4-BE49-F238E27FC236}">
                <a16:creationId xmlns:a16="http://schemas.microsoft.com/office/drawing/2014/main" id="{ABE16D03-B7D7-25A7-975E-BEB63F2895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15088" y="1271588"/>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18"/>
        <p:cNvGrpSpPr/>
        <p:nvPr/>
      </p:nvGrpSpPr>
      <p:grpSpPr>
        <a:xfrm>
          <a:off x="0" y="0"/>
          <a:ext cx="0" cy="0"/>
          <a:chOff x="0" y="0"/>
          <a:chExt cx="0" cy="0"/>
        </a:xfrm>
      </p:grpSpPr>
      <p:sp>
        <p:nvSpPr>
          <p:cNvPr id="119" name="Google Shape;119;p4"/>
          <p:cNvSpPr/>
          <p:nvPr/>
        </p:nvSpPr>
        <p:spPr>
          <a:xfrm>
            <a:off x="7284019" y="9251434"/>
            <a:ext cx="110039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4"/>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22" name="Google Shape;122;p4"/>
          <p:cNvSpPr txBox="1">
            <a:spLocks noGrp="1"/>
          </p:cNvSpPr>
          <p:nvPr>
            <p:ph type="ftr" idx="11"/>
          </p:nvPr>
        </p:nvSpPr>
        <p:spPr>
          <a:xfrm>
            <a:off x="5486400" y="9639300"/>
            <a:ext cx="7620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About RK Narayan  /Nithya Prakash /FACULTY/English/SNSACD</a:t>
            </a:r>
          </a:p>
        </p:txBody>
      </p:sp>
      <p:sp>
        <p:nvSpPr>
          <p:cNvPr id="123" name="Google Shape;123;p4"/>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3</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24" name="Google Shape;124;p4"/>
          <p:cNvSpPr/>
          <p:nvPr/>
        </p:nvSpPr>
        <p:spPr>
          <a:xfrm>
            <a:off x="-1319716" y="-41526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pic>
        <p:nvPicPr>
          <p:cNvPr id="3" name="Picture 2" descr="A horse and two goats R.K. Narayan. - ppt video online download">
            <a:extLst>
              <a:ext uri="{FF2B5EF4-FFF2-40B4-BE49-F238E27FC236}">
                <a16:creationId xmlns:a16="http://schemas.microsoft.com/office/drawing/2014/main" id="{871B9922-6CA4-57B9-E59F-84A97C9460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399" y="969713"/>
            <a:ext cx="11193823" cy="83953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6F6ED">
            <a:alpha val="73725"/>
          </a:srgbClr>
        </a:solidFill>
        <a:effectLst/>
      </p:bgPr>
    </p:bg>
    <p:spTree>
      <p:nvGrpSpPr>
        <p:cNvPr id="1" name="Shape 108"/>
        <p:cNvGrpSpPr/>
        <p:nvPr/>
      </p:nvGrpSpPr>
      <p:grpSpPr>
        <a:xfrm>
          <a:off x="0" y="0"/>
          <a:ext cx="0" cy="0"/>
          <a:chOff x="0" y="0"/>
          <a:chExt cx="0" cy="0"/>
        </a:xfrm>
      </p:grpSpPr>
      <p:sp>
        <p:nvSpPr>
          <p:cNvPr id="109" name="Google Shape;109;p3"/>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3"/>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3"/>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12" name="Google Shape;112;p3"/>
          <p:cNvSpPr txBox="1">
            <a:spLocks noGrp="1"/>
          </p:cNvSpPr>
          <p:nvPr>
            <p:ph type="ftr" idx="11"/>
          </p:nvPr>
        </p:nvSpPr>
        <p:spPr>
          <a:xfrm>
            <a:off x="5638800" y="9639300"/>
            <a:ext cx="68580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About RK Narayan  /Nithya Prakash /FACULTY/English/SNSACD</a:t>
            </a:r>
          </a:p>
        </p:txBody>
      </p:sp>
      <p:sp>
        <p:nvSpPr>
          <p:cNvPr id="113" name="Google Shape;113;p3"/>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4</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14" name="Google Shape;114;p3"/>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pic>
        <p:nvPicPr>
          <p:cNvPr id="1028" name="Picture 4" descr="A horse and two goats R.K. Narayan. - ppt video online download">
            <a:extLst>
              <a:ext uri="{FF2B5EF4-FFF2-40B4-BE49-F238E27FC236}">
                <a16:creationId xmlns:a16="http://schemas.microsoft.com/office/drawing/2014/main" id="{31A008CE-D005-A645-D882-D0B39EC4F94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599" y="889674"/>
            <a:ext cx="12844464" cy="803671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6F6ED">
            <a:alpha val="46666"/>
          </a:srgbClr>
        </a:solidFill>
        <a:effectLst/>
      </p:bgPr>
    </p:bg>
    <p:spTree>
      <p:nvGrpSpPr>
        <p:cNvPr id="1" name="Shape 128"/>
        <p:cNvGrpSpPr/>
        <p:nvPr/>
      </p:nvGrpSpPr>
      <p:grpSpPr>
        <a:xfrm>
          <a:off x="0" y="0"/>
          <a:ext cx="0" cy="0"/>
          <a:chOff x="0" y="0"/>
          <a:chExt cx="0" cy="0"/>
        </a:xfrm>
      </p:grpSpPr>
      <p:sp>
        <p:nvSpPr>
          <p:cNvPr id="129" name="Google Shape;129;p5"/>
          <p:cNvSpPr/>
          <p:nvPr/>
        </p:nvSpPr>
        <p:spPr>
          <a:xfrm>
            <a:off x="0" y="9258300"/>
            <a:ext cx="10983468"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5"/>
          <p:cNvSpPr/>
          <p:nvPr/>
        </p:nvSpPr>
        <p:spPr>
          <a:xfrm>
            <a:off x="17630775" y="2476500"/>
            <a:ext cx="47625" cy="65532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5"/>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32" name="Google Shape;132;p5"/>
          <p:cNvSpPr txBox="1">
            <a:spLocks noGrp="1"/>
          </p:cNvSpPr>
          <p:nvPr>
            <p:ph type="ftr" idx="11"/>
          </p:nvPr>
        </p:nvSpPr>
        <p:spPr>
          <a:xfrm>
            <a:off x="6324600" y="9639300"/>
            <a:ext cx="6096000" cy="3210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About RK Narayan  /Nithya Prakash /FACULTY/English/SNSACD</a:t>
            </a:r>
          </a:p>
        </p:txBody>
      </p:sp>
      <p:sp>
        <p:nvSpPr>
          <p:cNvPr id="133" name="Google Shape;133;p5"/>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5</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34" name="Google Shape;134;p5"/>
          <p:cNvSpPr/>
          <p:nvPr/>
        </p:nvSpPr>
        <p:spPr>
          <a:xfrm>
            <a:off x="-2133601" y="-635258"/>
            <a:ext cx="24331969" cy="2339061"/>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3" name="TextBox 2">
            <a:extLst>
              <a:ext uri="{FF2B5EF4-FFF2-40B4-BE49-F238E27FC236}">
                <a16:creationId xmlns:a16="http://schemas.microsoft.com/office/drawing/2014/main" id="{A5EC8CA6-C5E9-EBE2-75E0-49B5AA4500C1}"/>
              </a:ext>
            </a:extLst>
          </p:cNvPr>
          <p:cNvSpPr txBox="1"/>
          <p:nvPr/>
        </p:nvSpPr>
        <p:spPr>
          <a:xfrm>
            <a:off x="1625703" y="1550164"/>
            <a:ext cx="14554507" cy="7540526"/>
          </a:xfrm>
          <a:prstGeom prst="rect">
            <a:avLst/>
          </a:prstGeom>
          <a:noFill/>
        </p:spPr>
        <p:txBody>
          <a:bodyPr wrap="square">
            <a:spAutoFit/>
          </a:bodyPr>
          <a:lstStyle/>
          <a:p>
            <a:pPr algn="just"/>
            <a:r>
              <a:rPr lang="en-US" sz="4400" b="0" i="0" dirty="0">
                <a:solidFill>
                  <a:srgbClr val="222222"/>
                </a:solidFill>
                <a:effectLst/>
                <a:latin typeface="Arial" panose="020B0604020202020204" pitchFamily="34" charset="0"/>
              </a:rPr>
              <a:t>The story is about Swami who becomes an accidental hero and pride of his family. As a young boy, Swami dislikes going to school or work hard at anything. He likes to spend time with his friends and hear stories from his grandmother. He is pampered by his grandmother and so he only sleeps by her side. </a:t>
            </a:r>
          </a:p>
          <a:p>
            <a:pPr algn="just"/>
            <a:r>
              <a:rPr lang="en-US" sz="4400" b="0" i="0" dirty="0">
                <a:solidFill>
                  <a:srgbClr val="222222"/>
                </a:solidFill>
                <a:effectLst/>
                <a:latin typeface="Arial" panose="020B0604020202020204" pitchFamily="34" charset="0"/>
              </a:rPr>
              <a:t>However, this situation disturbs Swami’s father who wants to discipline Swami and wants him to become independent and self-reliant. He read stories of great feats by young children and wants his son to be one of them.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38"/>
        <p:cNvGrpSpPr/>
        <p:nvPr/>
      </p:nvGrpSpPr>
      <p:grpSpPr>
        <a:xfrm>
          <a:off x="0" y="0"/>
          <a:ext cx="0" cy="0"/>
          <a:chOff x="0" y="0"/>
          <a:chExt cx="0" cy="0"/>
        </a:xfrm>
      </p:grpSpPr>
      <p:sp>
        <p:nvSpPr>
          <p:cNvPr id="139" name="Google Shape;139;p6"/>
          <p:cNvSpPr/>
          <p:nvPr/>
        </p:nvSpPr>
        <p:spPr>
          <a:xfrm>
            <a:off x="7436419" y="9258300"/>
            <a:ext cx="1085158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6"/>
          <p:cNvSpPr/>
          <p:nvPr/>
        </p:nvSpPr>
        <p:spPr>
          <a:xfrm flipH="1">
            <a:off x="847725" y="2324100"/>
            <a:ext cx="66675" cy="716280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6"/>
          <p:cNvSpPr txBox="1">
            <a:spLocks noGrp="1"/>
          </p:cNvSpPr>
          <p:nvPr>
            <p:ph type="dt" idx="10"/>
          </p:nvPr>
        </p:nvSpPr>
        <p:spPr>
          <a:xfrm>
            <a:off x="451934"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42" name="Google Shape;142;p6"/>
          <p:cNvSpPr txBox="1">
            <a:spLocks noGrp="1"/>
          </p:cNvSpPr>
          <p:nvPr>
            <p:ph type="ftr" idx="11"/>
          </p:nvPr>
        </p:nvSpPr>
        <p:spPr>
          <a:xfrm>
            <a:off x="53340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About RK Narayan  /Nithya Prakash /FACULTY/English/SNSACD</a:t>
            </a:r>
          </a:p>
        </p:txBody>
      </p:sp>
      <p:sp>
        <p:nvSpPr>
          <p:cNvPr id="143" name="Google Shape;143;p6"/>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6</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44" name="Google Shape;144;p6"/>
          <p:cNvSpPr/>
          <p:nvPr/>
        </p:nvSpPr>
        <p:spPr>
          <a:xfrm>
            <a:off x="3810000" y="3086100"/>
            <a:ext cx="11844130" cy="2000507"/>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lang="en-IN" sz="3200" b="1" dirty="0">
              <a:solidFill>
                <a:schemeClr val="dk1"/>
              </a:solidFill>
              <a:latin typeface="Cambria"/>
              <a:ea typeface="Cambria"/>
              <a:cs typeface="Cambria"/>
              <a:sym typeface="Cambria"/>
            </a:endParaRPr>
          </a:p>
        </p:txBody>
      </p:sp>
      <p:pic>
        <p:nvPicPr>
          <p:cNvPr id="4098" name="Picture 2" descr="Give the Summary of A Hero ? - Sarthaks eConnect | Largest Online Education  Community">
            <a:extLst>
              <a:ext uri="{FF2B5EF4-FFF2-40B4-BE49-F238E27FC236}">
                <a16:creationId xmlns:a16="http://schemas.microsoft.com/office/drawing/2014/main" id="{6341D529-C891-37AB-F027-993A8517BEC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9750" y="978521"/>
            <a:ext cx="5686424" cy="339781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KSEEB Solutions for Class 10 English Prose Chapter 1 A Hero – KSEEB  Solutions">
            <a:extLst>
              <a:ext uri="{FF2B5EF4-FFF2-40B4-BE49-F238E27FC236}">
                <a16:creationId xmlns:a16="http://schemas.microsoft.com/office/drawing/2014/main" id="{D1E82DBF-9F14-0445-F50A-E80005E1C28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71046" y="3997174"/>
            <a:ext cx="5014912" cy="3507416"/>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A Hero I Swami And Friends by RK Narayan I AP DSC 2018 English I - YouTube">
            <a:extLst>
              <a:ext uri="{FF2B5EF4-FFF2-40B4-BE49-F238E27FC236}">
                <a16:creationId xmlns:a16="http://schemas.microsoft.com/office/drawing/2014/main" id="{6032153F-EDF8-D638-9757-9AD28B60CD3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13243" t="9548" r="12219" b="12219"/>
          <a:stretch/>
        </p:blipFill>
        <p:spPr bwMode="auto">
          <a:xfrm>
            <a:off x="12320585" y="5750883"/>
            <a:ext cx="5967415" cy="35074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48"/>
        <p:cNvGrpSpPr/>
        <p:nvPr/>
      </p:nvGrpSpPr>
      <p:grpSpPr>
        <a:xfrm>
          <a:off x="0" y="0"/>
          <a:ext cx="0" cy="0"/>
          <a:chOff x="0" y="0"/>
          <a:chExt cx="0" cy="0"/>
        </a:xfrm>
      </p:grpSpPr>
      <p:sp>
        <p:nvSpPr>
          <p:cNvPr id="149" name="Google Shape;149;p7"/>
          <p:cNvSpPr/>
          <p:nvPr/>
        </p:nvSpPr>
        <p:spPr>
          <a:xfrm>
            <a:off x="0" y="9258300"/>
            <a:ext cx="10983600" cy="1035600"/>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7"/>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7"/>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52" name="Google Shape;152;p7"/>
          <p:cNvSpPr txBox="1">
            <a:spLocks noGrp="1"/>
          </p:cNvSpPr>
          <p:nvPr>
            <p:ph type="ftr" idx="11"/>
          </p:nvPr>
        </p:nvSpPr>
        <p:spPr>
          <a:xfrm>
            <a:off x="6400800" y="9639300"/>
            <a:ext cx="61722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About RK Narayan  /Nithya Prakash /FACULTY/English/SNSACD</a:t>
            </a:r>
          </a:p>
        </p:txBody>
      </p:sp>
      <p:sp>
        <p:nvSpPr>
          <p:cNvPr id="153" name="Google Shape;153;p7"/>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7</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54" name="Google Shape;154;p7"/>
          <p:cNvSpPr/>
          <p:nvPr/>
        </p:nvSpPr>
        <p:spPr>
          <a:xfrm>
            <a:off x="3810000" y="3086100"/>
            <a:ext cx="11844130" cy="276994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r>
              <a:rPr lang="en-US" sz="2800" b="1" i="0" u="none" strike="noStrike" cap="none" dirty="0">
                <a:solidFill>
                  <a:schemeClr val="dk1"/>
                </a:solidFill>
                <a:latin typeface="Cambria"/>
                <a:ea typeface="Cambria"/>
                <a:cs typeface="Cambria"/>
                <a:sym typeface="Cambria"/>
              </a:rPr>
              <a:t>       </a:t>
            </a:r>
            <a:endParaRPr sz="4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br>
              <a:rPr lang="en-US" sz="3200" b="1" i="0" u="none" strike="noStrike" cap="none" dirty="0">
                <a:solidFill>
                  <a:schemeClr val="dk1"/>
                </a:solidFill>
                <a:latin typeface="Cambria"/>
                <a:ea typeface="Cambria"/>
                <a:cs typeface="Cambria"/>
                <a:sym typeface="Cambria"/>
              </a:rPr>
            </a:br>
            <a:endParaRPr sz="1800" b="0" i="0" u="none" strike="noStrike" cap="none" dirty="0">
              <a:solidFill>
                <a:schemeClr val="dk1"/>
              </a:solidFill>
              <a:latin typeface="Calibri"/>
              <a:ea typeface="Calibri"/>
              <a:cs typeface="Calibri"/>
              <a:sym typeface="Calibri"/>
            </a:endParaRPr>
          </a:p>
        </p:txBody>
      </p:sp>
      <p:sp>
        <p:nvSpPr>
          <p:cNvPr id="5" name="TextBox 4">
            <a:extLst>
              <a:ext uri="{FF2B5EF4-FFF2-40B4-BE49-F238E27FC236}">
                <a16:creationId xmlns:a16="http://schemas.microsoft.com/office/drawing/2014/main" id="{7EED0F8A-EB86-3109-4176-16558F373861}"/>
              </a:ext>
            </a:extLst>
          </p:cNvPr>
          <p:cNvSpPr txBox="1"/>
          <p:nvPr/>
        </p:nvSpPr>
        <p:spPr>
          <a:xfrm>
            <a:off x="4557712" y="1608772"/>
            <a:ext cx="10772776" cy="1969770"/>
          </a:xfrm>
          <a:prstGeom prst="rect">
            <a:avLst/>
          </a:prstGeom>
          <a:noFill/>
        </p:spPr>
        <p:txBody>
          <a:bodyPr wrap="square">
            <a:spAutoFit/>
          </a:bodyPr>
          <a:lstStyle/>
          <a:p>
            <a:endParaRPr lang="en-IN" dirty="0"/>
          </a:p>
          <a:p>
            <a:endParaRPr lang="en-IN" dirty="0"/>
          </a:p>
          <a:p>
            <a:r>
              <a:rPr lang="en-IN" sz="4000" dirty="0">
                <a:hlinkClick r:id="rId3"/>
              </a:rPr>
              <a:t>https://www.youtube.com/watch?v=BkWiwELoLkc&amp;pp=ygUOYSBoZXJvIGdyYWRlIDc%3D</a:t>
            </a:r>
            <a:endParaRPr lang="en-IN" sz="4000" dirty="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58"/>
        <p:cNvGrpSpPr/>
        <p:nvPr/>
      </p:nvGrpSpPr>
      <p:grpSpPr>
        <a:xfrm>
          <a:off x="0" y="0"/>
          <a:ext cx="0" cy="0"/>
          <a:chOff x="0" y="0"/>
          <a:chExt cx="0" cy="0"/>
        </a:xfrm>
      </p:grpSpPr>
      <p:sp>
        <p:nvSpPr>
          <p:cNvPr id="159" name="Google Shape;159;p8"/>
          <p:cNvSpPr/>
          <p:nvPr/>
        </p:nvSpPr>
        <p:spPr>
          <a:xfrm>
            <a:off x="0" y="9258300"/>
            <a:ext cx="18288001" cy="1035566"/>
          </a:xfrm>
          <a:prstGeom prst="rect">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8"/>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8"/>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62" name="Google Shape;162;p8"/>
          <p:cNvSpPr txBox="1">
            <a:spLocks noGrp="1"/>
          </p:cNvSpPr>
          <p:nvPr>
            <p:ph type="ftr" idx="11"/>
          </p:nvPr>
        </p:nvSpPr>
        <p:spPr>
          <a:xfrm>
            <a:off x="6324600" y="96393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About RK Narayan  /Nithya Prakash /FACULTY/English/SNSACD</a:t>
            </a:r>
          </a:p>
        </p:txBody>
      </p:sp>
      <p:sp>
        <p:nvSpPr>
          <p:cNvPr id="163" name="Google Shape;163;p8"/>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8</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64" name="Google Shape;164;p8"/>
          <p:cNvSpPr/>
          <p:nvPr/>
        </p:nvSpPr>
        <p:spPr>
          <a:xfrm>
            <a:off x="2905125" y="1143001"/>
            <a:ext cx="12792075" cy="6740266"/>
          </a:xfrm>
          <a:prstGeom prst="rect">
            <a:avLst/>
          </a:prstGeom>
          <a:noFill/>
          <a:ln>
            <a:noFill/>
          </a:ln>
        </p:spPr>
        <p:txBody>
          <a:bodyPr spcFirstLastPara="1" wrap="square" lIns="91425" tIns="45700" rIns="91425" bIns="45700" anchor="t" anchorCtr="0">
            <a:spAutoFit/>
          </a:bodyPr>
          <a:lstStyle/>
          <a:p>
            <a:pPr marL="0" marR="0" lvl="0" indent="0" rtl="0">
              <a:spcBef>
                <a:spcPts val="0"/>
              </a:spcBef>
              <a:spcAft>
                <a:spcPts val="0"/>
              </a:spcAft>
              <a:buNone/>
            </a:pPr>
            <a:r>
              <a:rPr lang="en-US" sz="2400" dirty="0"/>
              <a:t>1] The boy who fought the tiger stayed on the tree for half-a-day because he </a:t>
            </a:r>
          </a:p>
          <a:p>
            <a:pPr marL="0" marR="0" lvl="0" indent="0" rtl="0">
              <a:spcBef>
                <a:spcPts val="0"/>
              </a:spcBef>
              <a:spcAft>
                <a:spcPts val="0"/>
              </a:spcAft>
              <a:buNone/>
            </a:pPr>
            <a:r>
              <a:rPr lang="en-US" sz="2400" dirty="0"/>
              <a:t>a] wanted to watch the tiger from the top. </a:t>
            </a:r>
          </a:p>
          <a:p>
            <a:pPr marL="0" marR="0" lvl="0" indent="0" rtl="0">
              <a:spcBef>
                <a:spcPts val="0"/>
              </a:spcBef>
              <a:spcAft>
                <a:spcPts val="0"/>
              </a:spcAft>
              <a:buNone/>
            </a:pPr>
            <a:r>
              <a:rPr lang="en-US" sz="2400" dirty="0"/>
              <a:t>b] wanted to rest for some time.</a:t>
            </a:r>
          </a:p>
          <a:p>
            <a:pPr marL="0" marR="0" lvl="0" indent="0" rtl="0">
              <a:spcBef>
                <a:spcPts val="0"/>
              </a:spcBef>
              <a:spcAft>
                <a:spcPts val="0"/>
              </a:spcAft>
              <a:buNone/>
            </a:pPr>
            <a:r>
              <a:rPr lang="en-US" sz="2400" dirty="0"/>
              <a:t>c] was waiting for help. </a:t>
            </a:r>
          </a:p>
          <a:p>
            <a:pPr marL="0" marR="0" lvl="0" indent="0" rtl="0">
              <a:spcBef>
                <a:spcPts val="0"/>
              </a:spcBef>
              <a:spcAft>
                <a:spcPts val="0"/>
              </a:spcAft>
              <a:buNone/>
            </a:pPr>
            <a:r>
              <a:rPr lang="en-US" sz="2400" dirty="0"/>
              <a:t>d] did not like the tiger </a:t>
            </a:r>
          </a:p>
          <a:p>
            <a:pPr marL="0" marR="0" lvl="0" indent="0" rtl="0">
              <a:spcBef>
                <a:spcPts val="0"/>
              </a:spcBef>
              <a:spcAft>
                <a:spcPts val="0"/>
              </a:spcAft>
              <a:buNone/>
            </a:pPr>
            <a:endParaRPr lang="en-US" sz="2400" dirty="0"/>
          </a:p>
          <a:p>
            <a:pPr marL="0" marR="0" lvl="0" indent="0" rtl="0">
              <a:spcBef>
                <a:spcPts val="0"/>
              </a:spcBef>
              <a:spcAft>
                <a:spcPts val="0"/>
              </a:spcAft>
              <a:buNone/>
            </a:pPr>
            <a:r>
              <a:rPr lang="en-US" sz="2400" dirty="0"/>
              <a:t>2] Swami’s father asked him to sleep alone in the office room as he ..</a:t>
            </a:r>
          </a:p>
          <a:p>
            <a:pPr marL="0" marR="0" lvl="0" indent="0" rtl="0">
              <a:spcBef>
                <a:spcPts val="0"/>
              </a:spcBef>
              <a:spcAft>
                <a:spcPts val="0"/>
              </a:spcAft>
              <a:buNone/>
            </a:pPr>
            <a:r>
              <a:rPr lang="en-US" sz="2400" dirty="0"/>
              <a:t> a] wanted him to catch burglar. </a:t>
            </a:r>
          </a:p>
          <a:p>
            <a:pPr marL="0" marR="0" lvl="0" indent="0" rtl="0">
              <a:spcBef>
                <a:spcPts val="0"/>
              </a:spcBef>
              <a:spcAft>
                <a:spcPts val="0"/>
              </a:spcAft>
              <a:buNone/>
            </a:pPr>
            <a:r>
              <a:rPr lang="en-US" sz="2400" dirty="0"/>
              <a:t>b] wanted him to prove that he had courage. </a:t>
            </a:r>
          </a:p>
          <a:p>
            <a:pPr marL="0" marR="0" lvl="0" indent="0" rtl="0">
              <a:spcBef>
                <a:spcPts val="0"/>
              </a:spcBef>
              <a:spcAft>
                <a:spcPts val="0"/>
              </a:spcAft>
              <a:buNone/>
            </a:pPr>
            <a:r>
              <a:rPr lang="en-US" sz="2400" dirty="0"/>
              <a:t>c] wanted him to look after the office. </a:t>
            </a:r>
          </a:p>
          <a:p>
            <a:pPr marL="0" marR="0" lvl="0" indent="0" rtl="0">
              <a:spcBef>
                <a:spcPts val="0"/>
              </a:spcBef>
              <a:spcAft>
                <a:spcPts val="0"/>
              </a:spcAft>
              <a:buNone/>
            </a:pPr>
            <a:r>
              <a:rPr lang="en-US" sz="2400" dirty="0"/>
              <a:t>d] wanted him to prove that he had strength. </a:t>
            </a:r>
          </a:p>
          <a:p>
            <a:pPr marL="0" marR="0" lvl="0" indent="0" rtl="0">
              <a:spcBef>
                <a:spcPts val="0"/>
              </a:spcBef>
              <a:spcAft>
                <a:spcPts val="0"/>
              </a:spcAft>
              <a:buNone/>
            </a:pPr>
            <a:endParaRPr lang="en-US" sz="2400" dirty="0"/>
          </a:p>
          <a:p>
            <a:pPr marL="0" marR="0" lvl="0" indent="0" rtl="0">
              <a:spcBef>
                <a:spcPts val="0"/>
              </a:spcBef>
              <a:spcAft>
                <a:spcPts val="0"/>
              </a:spcAft>
              <a:buNone/>
            </a:pPr>
            <a:endParaRPr lang="en-US" sz="2400" dirty="0"/>
          </a:p>
          <a:p>
            <a:pPr marL="0" marR="0" lvl="0" indent="0" rtl="0">
              <a:spcBef>
                <a:spcPts val="0"/>
              </a:spcBef>
              <a:spcAft>
                <a:spcPts val="0"/>
              </a:spcAft>
              <a:buNone/>
            </a:pPr>
            <a:r>
              <a:rPr lang="en-US" sz="2400" dirty="0"/>
              <a:t>3] “Aiyo! Something has bitten me.” The something was </a:t>
            </a:r>
          </a:p>
          <a:p>
            <a:pPr marL="0" marR="0" lvl="0" indent="0" rtl="0">
              <a:spcBef>
                <a:spcPts val="0"/>
              </a:spcBef>
              <a:spcAft>
                <a:spcPts val="0"/>
              </a:spcAft>
              <a:buNone/>
            </a:pPr>
            <a:r>
              <a:rPr lang="en-US" sz="2400" dirty="0"/>
              <a:t>a] a scorpion</a:t>
            </a:r>
          </a:p>
          <a:p>
            <a:pPr marL="0" marR="0" lvl="0" indent="0" rtl="0">
              <a:spcBef>
                <a:spcPts val="0"/>
              </a:spcBef>
              <a:spcAft>
                <a:spcPts val="0"/>
              </a:spcAft>
              <a:buNone/>
            </a:pPr>
            <a:r>
              <a:rPr lang="en-US" sz="2400" dirty="0"/>
              <a:t> b] a tiger </a:t>
            </a:r>
          </a:p>
          <a:p>
            <a:pPr marL="0" marR="0" lvl="0" indent="0" rtl="0">
              <a:spcBef>
                <a:spcPts val="0"/>
              </a:spcBef>
              <a:spcAft>
                <a:spcPts val="0"/>
              </a:spcAft>
              <a:buNone/>
            </a:pPr>
            <a:r>
              <a:rPr lang="en-US" sz="2400" dirty="0"/>
              <a:t>c] a devil </a:t>
            </a:r>
          </a:p>
          <a:p>
            <a:pPr marL="0" marR="0" lvl="0" indent="0" rtl="0">
              <a:spcBef>
                <a:spcPts val="0"/>
              </a:spcBef>
              <a:spcAft>
                <a:spcPts val="0"/>
              </a:spcAft>
              <a:buNone/>
            </a:pPr>
            <a:r>
              <a:rPr lang="en-US" sz="2400" dirty="0"/>
              <a:t>d] Swami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6F6ED"/>
        </a:solidFill>
        <a:effectLst/>
      </p:bgPr>
    </p:bg>
    <p:spTree>
      <p:nvGrpSpPr>
        <p:cNvPr id="1" name="Shape 168"/>
        <p:cNvGrpSpPr/>
        <p:nvPr/>
      </p:nvGrpSpPr>
      <p:grpSpPr>
        <a:xfrm>
          <a:off x="0" y="0"/>
          <a:ext cx="0" cy="0"/>
          <a:chOff x="0" y="0"/>
          <a:chExt cx="0" cy="0"/>
        </a:xfrm>
      </p:grpSpPr>
      <p:sp>
        <p:nvSpPr>
          <p:cNvPr id="169" name="Google Shape;169;p9"/>
          <p:cNvSpPr/>
          <p:nvPr/>
        </p:nvSpPr>
        <p:spPr>
          <a:xfrm>
            <a:off x="0" y="9258300"/>
            <a:ext cx="18288001" cy="1035566"/>
          </a:xfrm>
          <a:prstGeom prst="rect">
            <a:avLst/>
          </a:prstGeom>
          <a:solidFill>
            <a:srgbClr val="FFDE5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9"/>
          <p:cNvSpPr/>
          <p:nvPr/>
        </p:nvSpPr>
        <p:spPr>
          <a:xfrm>
            <a:off x="741448" y="2838450"/>
            <a:ext cx="47625" cy="6419850"/>
          </a:xfrm>
          <a:prstGeom prst="rect">
            <a:avLst/>
          </a:prstGeom>
          <a:solidFill>
            <a:srgbClr val="5F836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9"/>
          <p:cNvSpPr txBox="1">
            <a:spLocks noGrp="1"/>
          </p:cNvSpPr>
          <p:nvPr>
            <p:ph type="dt" idx="10"/>
          </p:nvPr>
        </p:nvSpPr>
        <p:spPr>
          <a:xfrm>
            <a:off x="381000" y="9593520"/>
            <a:ext cx="2133600" cy="365125"/>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sz="1400" dirty="0">
              <a:solidFill>
                <a:schemeClr val="dk1"/>
              </a:solidFill>
            </a:endParaRPr>
          </a:p>
        </p:txBody>
      </p:sp>
      <p:sp>
        <p:nvSpPr>
          <p:cNvPr id="172" name="Google Shape;172;p9"/>
          <p:cNvSpPr txBox="1">
            <a:spLocks noGrp="1"/>
          </p:cNvSpPr>
          <p:nvPr>
            <p:ph type="ftr" idx="11"/>
          </p:nvPr>
        </p:nvSpPr>
        <p:spPr>
          <a:xfrm>
            <a:off x="6324600" y="9563100"/>
            <a:ext cx="6248400" cy="39725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1400" b="1" dirty="0">
                <a:solidFill>
                  <a:schemeClr val="dk1"/>
                </a:solidFill>
                <a:latin typeface="Cambria"/>
                <a:ea typeface="Cambria"/>
                <a:cs typeface="Cambria"/>
                <a:sym typeface="Cambria"/>
              </a:rPr>
              <a:t>About RK Narayan  /Nithya Prakash /FACULTY/English/SNSACD</a:t>
            </a:r>
          </a:p>
        </p:txBody>
      </p:sp>
      <p:sp>
        <p:nvSpPr>
          <p:cNvPr id="173" name="Google Shape;173;p9"/>
          <p:cNvSpPr txBox="1">
            <a:spLocks noGrp="1"/>
          </p:cNvSpPr>
          <p:nvPr>
            <p:ph type="sldNum" idx="12"/>
          </p:nvPr>
        </p:nvSpPr>
        <p:spPr>
          <a:xfrm>
            <a:off x="15697200" y="9593520"/>
            <a:ext cx="21336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sz="1400">
                <a:solidFill>
                  <a:schemeClr val="dk1"/>
                </a:solidFill>
                <a:latin typeface="Cambria"/>
                <a:ea typeface="Cambria"/>
                <a:cs typeface="Cambria"/>
                <a:sym typeface="Cambria"/>
              </a:rPr>
              <a:t>9</a:t>
            </a:fld>
            <a:r>
              <a:rPr lang="en-US" sz="1400">
                <a:solidFill>
                  <a:schemeClr val="dk1"/>
                </a:solidFill>
                <a:latin typeface="Cambria"/>
                <a:ea typeface="Cambria"/>
                <a:cs typeface="Cambria"/>
                <a:sym typeface="Cambria"/>
              </a:rPr>
              <a:t>/10</a:t>
            </a:r>
            <a:endParaRPr sz="1400">
              <a:solidFill>
                <a:schemeClr val="dk1"/>
              </a:solidFill>
              <a:latin typeface="Cambria"/>
              <a:ea typeface="Cambria"/>
              <a:cs typeface="Cambria"/>
              <a:sym typeface="Cambria"/>
            </a:endParaRPr>
          </a:p>
        </p:txBody>
      </p:sp>
      <p:sp>
        <p:nvSpPr>
          <p:cNvPr id="174" name="Google Shape;174;p9"/>
          <p:cNvSpPr/>
          <p:nvPr/>
        </p:nvSpPr>
        <p:spPr>
          <a:xfrm>
            <a:off x="3067051" y="0"/>
            <a:ext cx="11844130" cy="9264034"/>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br>
              <a:rPr lang="en-US" sz="1800" b="1" i="0" u="none" strike="noStrike" cap="none" dirty="0">
                <a:solidFill>
                  <a:schemeClr val="dk1"/>
                </a:solidFill>
                <a:latin typeface="Cambria"/>
                <a:ea typeface="Cambria"/>
                <a:cs typeface="Cambria"/>
                <a:sym typeface="Cambria"/>
              </a:rPr>
            </a:br>
            <a:endParaRPr sz="18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800" b="1" i="0" u="none" strike="noStrike" cap="none" dirty="0">
              <a:solidFill>
                <a:schemeClr val="dk1"/>
              </a:solidFill>
              <a:latin typeface="Cambria"/>
              <a:ea typeface="Cambria"/>
              <a:cs typeface="Cambria"/>
              <a:sym typeface="Cambria"/>
            </a:endParaRPr>
          </a:p>
          <a:p>
            <a:pPr marL="0" marR="0" lvl="0" indent="0" rtl="0">
              <a:spcBef>
                <a:spcPts val="0"/>
              </a:spcBef>
              <a:spcAft>
                <a:spcPts val="0"/>
              </a:spcAft>
              <a:buNone/>
            </a:pPr>
            <a:r>
              <a:rPr lang="en-US" sz="3200" dirty="0"/>
              <a:t>4] A burglar is a person who…….. </a:t>
            </a:r>
          </a:p>
          <a:p>
            <a:pPr marL="0" marR="0" lvl="0" indent="0" rtl="0">
              <a:spcBef>
                <a:spcPts val="0"/>
              </a:spcBef>
              <a:spcAft>
                <a:spcPts val="0"/>
              </a:spcAft>
              <a:buNone/>
            </a:pPr>
            <a:r>
              <a:rPr lang="en-US" sz="3200" dirty="0"/>
              <a:t>a] enters a house to steal </a:t>
            </a:r>
          </a:p>
          <a:p>
            <a:pPr marL="0" marR="0" lvl="0" indent="0" rtl="0">
              <a:spcBef>
                <a:spcPts val="0"/>
              </a:spcBef>
              <a:spcAft>
                <a:spcPts val="0"/>
              </a:spcAft>
              <a:buNone/>
            </a:pPr>
            <a:r>
              <a:rPr lang="en-US" sz="3200" dirty="0"/>
              <a:t>b] kills a tiger </a:t>
            </a:r>
          </a:p>
          <a:p>
            <a:pPr marL="0" marR="0" lvl="0" indent="0" rtl="0">
              <a:spcBef>
                <a:spcPts val="0"/>
              </a:spcBef>
              <a:spcAft>
                <a:spcPts val="0"/>
              </a:spcAft>
              <a:buNone/>
            </a:pPr>
            <a:r>
              <a:rPr lang="en-US" sz="3200" dirty="0"/>
              <a:t>c] writes for newspaper </a:t>
            </a:r>
          </a:p>
          <a:p>
            <a:pPr marL="0" marR="0" lvl="0" indent="0" rtl="0">
              <a:spcBef>
                <a:spcPts val="0"/>
              </a:spcBef>
              <a:spcAft>
                <a:spcPts val="0"/>
              </a:spcAft>
              <a:buNone/>
            </a:pPr>
            <a:r>
              <a:rPr lang="en-US" sz="3200" dirty="0"/>
              <a:t>d] bites other people </a:t>
            </a:r>
          </a:p>
          <a:p>
            <a:pPr marL="0" marR="0" lvl="0" indent="0" rtl="0">
              <a:spcBef>
                <a:spcPts val="0"/>
              </a:spcBef>
              <a:spcAft>
                <a:spcPts val="0"/>
              </a:spcAft>
              <a:buNone/>
            </a:pPr>
            <a:endParaRPr lang="en-US" sz="3200" dirty="0"/>
          </a:p>
          <a:p>
            <a:pPr marL="0" marR="0" lvl="0" indent="0" rtl="0">
              <a:spcBef>
                <a:spcPts val="0"/>
              </a:spcBef>
              <a:spcAft>
                <a:spcPts val="0"/>
              </a:spcAft>
              <a:buNone/>
            </a:pPr>
            <a:r>
              <a:rPr lang="en-US" sz="3200" dirty="0"/>
              <a:t>5] Swami decided to sleep under the bench because…………. </a:t>
            </a:r>
          </a:p>
          <a:p>
            <a:pPr marL="0" marR="0" lvl="0" indent="0" rtl="0">
              <a:spcBef>
                <a:spcPts val="0"/>
              </a:spcBef>
              <a:spcAft>
                <a:spcPts val="0"/>
              </a:spcAft>
              <a:buNone/>
            </a:pPr>
            <a:r>
              <a:rPr lang="en-US" sz="3200" dirty="0"/>
              <a:t>a] he felt it was a safe place </a:t>
            </a:r>
          </a:p>
          <a:p>
            <a:pPr marL="0" marR="0" lvl="0" indent="0" rtl="0">
              <a:spcBef>
                <a:spcPts val="0"/>
              </a:spcBef>
              <a:spcAft>
                <a:spcPts val="0"/>
              </a:spcAft>
              <a:buNone/>
            </a:pPr>
            <a:r>
              <a:rPr lang="en-US" sz="3200" dirty="0"/>
              <a:t>b] it was near the door </a:t>
            </a:r>
          </a:p>
          <a:p>
            <a:pPr marL="0" marR="0" lvl="0" indent="0" rtl="0">
              <a:spcBef>
                <a:spcPts val="0"/>
              </a:spcBef>
              <a:spcAft>
                <a:spcPts val="0"/>
              </a:spcAft>
              <a:buNone/>
            </a:pPr>
            <a:r>
              <a:rPr lang="en-US" sz="3200" dirty="0"/>
              <a:t>c] it was not dust </a:t>
            </a:r>
          </a:p>
          <a:p>
            <a:pPr marL="0" marR="0" lvl="0" indent="0" rtl="0">
              <a:spcBef>
                <a:spcPts val="0"/>
              </a:spcBef>
              <a:spcAft>
                <a:spcPts val="0"/>
              </a:spcAft>
              <a:buNone/>
            </a:pPr>
            <a:r>
              <a:rPr lang="en-US" sz="3200" dirty="0"/>
              <a:t>d] it was made of wood </a:t>
            </a:r>
          </a:p>
          <a:p>
            <a:pPr marL="0" marR="0" lvl="0" indent="0" rtl="0">
              <a:spcBef>
                <a:spcPts val="0"/>
              </a:spcBef>
              <a:spcAft>
                <a:spcPts val="0"/>
              </a:spcAft>
              <a:buNone/>
            </a:pPr>
            <a:endParaRPr lang="en-US" sz="3200" dirty="0"/>
          </a:p>
          <a:p>
            <a:pPr marL="0" marR="0" lvl="0" indent="0" rtl="0">
              <a:spcBef>
                <a:spcPts val="0"/>
              </a:spcBef>
              <a:spcAft>
                <a:spcPts val="0"/>
              </a:spcAft>
              <a:buNone/>
            </a:pPr>
            <a:r>
              <a:rPr lang="en-US" sz="3200" dirty="0"/>
              <a:t>6] For Swami events took an unexpected turn because …………. a] his father was angry with him. </a:t>
            </a:r>
          </a:p>
          <a:p>
            <a:pPr marL="0" marR="0" lvl="0" indent="0" rtl="0">
              <a:spcBef>
                <a:spcPts val="0"/>
              </a:spcBef>
              <a:spcAft>
                <a:spcPts val="0"/>
              </a:spcAft>
              <a:buNone/>
            </a:pPr>
            <a:r>
              <a:rPr lang="en-US" sz="3200" dirty="0"/>
              <a:t>b] his father read about a newspaper report. </a:t>
            </a:r>
          </a:p>
          <a:p>
            <a:pPr marL="0" marR="0" lvl="0" indent="0" rtl="0">
              <a:spcBef>
                <a:spcPts val="0"/>
              </a:spcBef>
              <a:spcAft>
                <a:spcPts val="0"/>
              </a:spcAft>
              <a:buNone/>
            </a:pPr>
            <a:r>
              <a:rPr lang="en-US" sz="3200" dirty="0"/>
              <a:t>c] his home work was not </a:t>
            </a:r>
            <a:r>
              <a:rPr lang="en-US" sz="3200" dirty="0" err="1"/>
              <a:t>doned</a:t>
            </a:r>
            <a:r>
              <a:rPr lang="en-US" sz="3200" dirty="0"/>
              <a:t>] his exams were near </a:t>
            </a:r>
            <a:endParaRPr lang="en-US" sz="3200" b="1" i="0" u="none" strike="noStrike" cap="none" dirty="0">
              <a:solidFill>
                <a:schemeClr val="dk1"/>
              </a:solidFill>
              <a:latin typeface="Cambria"/>
              <a:ea typeface="Cambria"/>
              <a:cs typeface="Cambria"/>
              <a:sym typeface="Cambria"/>
            </a:endParaRPr>
          </a:p>
          <a:p>
            <a:pPr marL="0" marR="0" lvl="0" indent="0" algn="ctr" rtl="0">
              <a:spcBef>
                <a:spcPts val="0"/>
              </a:spcBef>
              <a:spcAft>
                <a:spcPts val="0"/>
              </a:spcAft>
              <a:buNone/>
            </a:pPr>
            <a:endParaRPr sz="2000" b="1" i="0" u="none" strike="noStrike" cap="none" dirty="0">
              <a:solidFill>
                <a:schemeClr val="dk1"/>
              </a:solidFill>
              <a:latin typeface="Cambria"/>
              <a:ea typeface="Cambria"/>
              <a:cs typeface="Cambria"/>
              <a:sym typeface="Cambria"/>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518</Words>
  <Application>Microsoft Office PowerPoint</Application>
  <PresentationFormat>Custom</PresentationFormat>
  <Paragraphs>90</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Cambria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NITHYA SNSACD</cp:lastModifiedBy>
  <cp:revision>5</cp:revision>
  <dcterms:created xsi:type="dcterms:W3CDTF">2006-08-16T00:00:00Z</dcterms:created>
  <dcterms:modified xsi:type="dcterms:W3CDTF">2023-06-09T03:46:35Z</dcterms:modified>
</cp:coreProperties>
</file>